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jpe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jpe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jpe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jpe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jpe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Vue+Node.js+MySQL移动电影票务管理系统——仿淘票票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3309938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软件工程2201 黄少政 李宁馨 祝佳欣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ER图: 展示系统中各实体及其关系。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ER图: 展示系统中各实体及其关系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038" y="19573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143000" y="234791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明确关键实体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143000" y="26384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识别系统中的主要对象，如用户、电影、订单等。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67112" y="19573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86075" y="234791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定义实体关联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86075" y="26384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描述实体间的关系，如用户与订单的一对多关系。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10188" y="19573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29150" y="234791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细化实体属性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29150" y="2638425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具体化每个实体的特征，如用户的姓名、联系方式等。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053263" y="195738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372225" y="234791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减少数据冗余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372225" y="263842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通过规范化过程优化数据结构，避免重复存储。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7053263" y="3390900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6372225" y="3781425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提高数据库效率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372225" y="4071937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优化查询和更新操作，确保数据处理的高效性。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5310188" y="3390900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4629150" y="3781425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支持高效查询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4629150" y="4071937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设计模型以支持快速准确的数据检索。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3567112" y="3390900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2886075" y="3781425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优化更新操作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2886075" y="4071937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确保数据修改时的性能和一致性。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1824038" y="3390900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1143000" y="3781425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构建数据模型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1143000" y="4071937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综合以上步骤，创建高效的数据模型。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系统功能图: 描述系统整体架构与模块间的关系。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系统功能图: 描述系统整体架构与模块间的关系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整体架构概览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系统由前端交互层、业务逻辑层与数据存储层构成，实现用户与后台的无缝对接。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模块间协作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用户模块与电影管理、订单处理模块紧密相连，确保流畅购票体验。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数据流路径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用户请求经前端处理，通过API与后端交互，最终存储至数据库，形成闭环。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反馈机制设计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系统内置实时反馈机制，确保用户操作得到及时响应，提升用户体验。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电影销售类图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类图概览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展示电影销售系统核心类之间的关系，包括用户、电影、订单等关键实体。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实体交互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说明用户如何通过系统进行购票，电影信息如何被管理和更新，以及订单处理流程。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728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057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设计原则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30517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基于面向对象设计，确保系统可扩展性和维护性，支持未来功能迭代。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四个顺序图  登录   购买  浏览  售卖     退订     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四个顺序图  登录   购买  浏览  售卖     退订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7335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940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登录流程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231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用户输入账号密码，系统验证后返回登录状态，成功则进入主界面，失败提示错误信息。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73355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454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购买流程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360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选择电影场次，确认座位，支付订单，系统更新库存，发送购票成功通知给用户。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1432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3504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浏览与退订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6409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用户可浏览电影信息，完成购票后，可在规定时间内申请退票，系统审核后退款至原支付渠道。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章节三：技术选型和技术细节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373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4950" r="14950" t="0" b="0"/>
          <a:stretch/>
        </p:blipFill>
        <p:spPr>
          <a:xfrm>
            <a:off x="0" y="0"/>
            <a:ext cx="9144000" cy="73373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3918" r="13918" t="0" b="0"/>
          <a:stretch/>
        </p:blipFill>
        <p:spPr>
          <a:xfrm>
            <a:off x="0" y="0"/>
            <a:ext cx="9144000" cy="18478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技术选型：概述前端（Vue.js, Vue Router等）、后端（Node.js, Express框架）、数据库（MySQL）的选择理由及其优势。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技术选型：概述前端（Vue.js, Vue Router等）、后端（Node.js, Express框架）、数据库（MySQL）的选择理由及其优势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2114550"/>
            <a:ext cx="8286750" cy="5146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8226" y="6075313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Vue.js构建界面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8226" y="636582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使用Vue.js构建动态用户界面，提高交互性和响应速度，提供更好的用户体验。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68226" y="483125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 Router导航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68226" y="512177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通过Vue Router实现单页应用的导航功能，确保页面切换平滑，增强用户体验。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68226" y="3377654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Node.js后端服务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68226" y="3668167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利用Node.js与Express框架搭建后端服务器，处理复杂的业务逻辑，支持高并发请求。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68226" y="213360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MySQL数据库选择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568226" y="242411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选择MySQL作为数据库系统，保证数据的一致性和安全性，同时优化查询性能。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7242274" y="6075313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前后端分离架构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242274" y="636582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采用前后端分离的设计模式，使系统结构清晰，便于后期维护和功能扩展。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7242274" y="483125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技术栈成熟稳定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7242274" y="512177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整个项目基于成熟的前端和后端技术栈，有效降低开发过程中的不确定性和风险。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7242274" y="3587204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支持高并发访问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7242274" y="3877717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后端架构设计充分考虑了高并发场景下的性能需求，确保系统的稳定运行。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7242274" y="213360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优化查询效率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7242274" y="2424113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针对大规模数据存储需求，对数据库进行了专门的查询优化，提高了数据处理能力。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数据库设计：展示数据库的概念结构设计、逻辑结构设计及物理结构设计，包括各表的设计细节和关系说明。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数据库设计：展示数据库的概念结构设计、逻辑结构设计及物理结构设计，包括各表的设计细节和关系说明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99072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60997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概念结构设计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857625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定义系统实体，如用户、电影、订单，构建实体间关系，确保数据模型符合业务需求。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990725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60997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逻辑结构设计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857625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细化实体属性，创建表结构，如用户表、电影表，确保数据完整性与一致性。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990725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60997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物理结构设计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857625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优化存储方案，考虑索引、分区策略，提高数据库性能，支持高并发访问。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990725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60997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关系说明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857625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明确表间关联，如用户与订单的多对多关系，通过外键约束保证数据引用完整性。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534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5866" r="15866" t="0" b="0"/>
          <a:stretch/>
        </p:blipFill>
        <p:spPr>
          <a:xfrm>
            <a:off x="0" y="0"/>
            <a:ext cx="9144000" cy="75342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4399" r="24399" t="0" b="0"/>
          <a:stretch/>
        </p:blipFill>
        <p:spPr>
          <a:xfrm>
            <a:off x="5286375" y="0"/>
            <a:ext cx="3857625" cy="7534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程序结构说明：详细介绍项目的目录结构及各个模块的功能定位。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543050"/>
            <a:ext cx="4038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程序结构说明：详细介绍项目的目录结构及各个模块的功能定位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6250" y="2381250"/>
            <a:ext cx="2166938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3162300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项目目录结构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828675" y="3452813"/>
            <a:ext cx="1462087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项目分为src/main/resources、src/main/java、src/main/webapp等，分别存放资源文件、Java源代码和Web资源。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43188" y="2381250"/>
            <a:ext cx="2166938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995612" y="3162300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前端模块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995612" y="3452813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Vue.js用于构建用户界面，Vue Router处理页面导航，实现SPA单页应用体验。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76250" y="5138738"/>
            <a:ext cx="2166938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8675" y="5919788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后端模块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828675" y="6210300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Node.js运行环境，Express框架提供RESTful API，处理前后端交互，实现业务逻辑。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643188" y="5138738"/>
            <a:ext cx="2166938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995612" y="5919788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数据库模块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995612" y="6210300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MySQL存储用户、电影、订单等数据，通过ORM映射，保证数据访问层的高效与安全。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章节四：总体设计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9302" r="9302" t="0" b="0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系统功能模块图：展示了用户管理、售票管理、电影信息管理、统计管理和查询管理等核心模块。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系统功能模块图：展示了用户管理、售票管理、电影信息管理、统计管理和查询管理等核心模块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571500" y="2143125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7623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用户管理模块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4010025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负责用户账号的创建、修改、删除及权限管理，确保每位用户的信息安全与个性化体验。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3365500" y="2143125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7623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售票管理模块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4010025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实现电影票的在线预订、支付、退票等功能，优化观影流程，提升顾客满意度。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20395" b="20395"/>
          <a:stretch/>
        </p:blipFill>
        <p:spPr>
          <a:xfrm>
            <a:off x="6159500" y="2143125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7623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电影信息管理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4010025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集中管理影片资料、排期、票价，支持实时更新，保证信息的准确性和时效性。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章节一：设计背景及可行性分析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章节二：需求分析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章节三：技术选型和技术细节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章节四：总体设计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章节一：设计背景及可行性分析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1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1095" r="11095" t="0" b="0"/>
          <a:stretch/>
        </p:blipFill>
        <p:spPr>
          <a:xfrm>
            <a:off x="0" y="0"/>
            <a:ext cx="9144000" cy="6610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设计背景：介绍在线电影票订购系统在现代社会中的重要性，包括用户需求、技术支撑以及对商家的好处。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设计背景：介绍在线电影票订购系统在现代社会中的重要性，包括用户需求、技术支撑以及对商家的好处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809750"/>
            <a:ext cx="8286750" cy="4629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4176713"/>
            <a:ext cx="15049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便捷购票体验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938338" y="19526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现代生活需求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47675" y="25146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生活节奏加快，用户渴望便捷服务。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47675" y="28003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随时随地选择影片与座位，享受无缝观影。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195513" y="342900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技术支持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47675" y="39909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云计算、大数据与移动互联网技术融合。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7675" y="44862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构建高效稳定平台，保障购票流程流畅。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195513" y="511492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47675" y="56769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满足海量用户同时访问需求。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47675" y="59626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优化排片策略，提供个性化观影选择。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405563" y="2795588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商业价值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400800" y="3357563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精准营销，减少空座率，增加票房收入。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400800" y="3852862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收集用户偏好，助力影院精细化运营。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05563" y="4481513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行业影响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400800" y="5043488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推动电影行业数字化转型。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400800" y="5329238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提升影院竞争力，改善服务质量。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2679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328" r="7328" t="0" b="0"/>
          <a:stretch/>
        </p:blipFill>
        <p:spPr>
          <a:xfrm>
            <a:off x="0" y="0"/>
            <a:ext cx="9144000" cy="6026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开发目的：阐述该系统旨在服务用户、赋能影院、推动行业发展的三大目标。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开发目的：阐述该系统旨在服务用户、赋能影院、推动行业发展的三大目标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809750"/>
            <a:ext cx="8286750" cy="4045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66948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提供便捷购票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95999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致力于为用户提供便捷的购票体验，简化购票流程，提高用户满意度。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20383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个性化服务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232886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提供个性化的服务，满足不同用户的观影需求，增加用户粘性。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242274" y="4669334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优化运营效率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242274" y="4959846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通过技术手段优化影院运营效率，减少成本，提高服务质量。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203849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拓展营销渠道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232901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积极拓展多元化的营销渠道，扩大品牌影响力，吸引更多的观众。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483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2797" r="2797" t="0" b="0"/>
          <a:stretch/>
        </p:blipFill>
        <p:spPr>
          <a:xfrm>
            <a:off x="0" y="0"/>
            <a:ext cx="9144000" cy="54483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9302" r="9302" t="0" b="0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开发意义：从社会、经济、文化三个层面探讨电影票订购系统开发的深远影响。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开发意义：从社会、经济、文化三个层面探讨电影票订购系统开发的深远影响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409825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325993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社会层面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550444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增强观影便利性，促进文化交流，提升公众娱乐体验，构建和谐社区氛围。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2409825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325993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经济层面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550444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优化资源配置，提高影院运营效率，创造就业机会，推动数字经济发展，增加行业收入。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2409825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325993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文化层面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550444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促进电影艺术普及，支持多元文化发展，加强国际影视交流，提升国家软实力。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章节二：需求分析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0339" r="20339" t="0" b="0"/>
          <a:stretch/>
        </p:blipFill>
        <p:spPr>
          <a:xfrm>
            <a:off x="0" y="0"/>
            <a:ext cx="9144000" cy="2247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功能需求分析：详细描述普通用户和管理员各自的功能需求，如注册登录、留言评价、选座预订等用户操作；用户管理、电影管理、资讯数据管理等管理员操作。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543050"/>
            <a:ext cx="8001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功能需求分析：详细描述普通用户和管理员各自的功能需求，如注册登录、留言评价、选座预订等用户操作；用户管理、电影管理、资讯数据管理等管理员操作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90625" y="2857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普通用户需求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注册登录便捷，选座预订流畅，留言评价反馈及时，享受个性化推荐与优惠信息。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286125" y="2857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管理员操作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6957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高效管理用户信息，更新电影列表，发布活动资讯，监控系统运行状态，处理异常订单。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81625" y="28575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互动体验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695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支持实时交流，提供在线客服，确保用户问题得到快速响应，增强用户粘性。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77125" y="28575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数据分析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695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收集用户行为数据，分析观影偏好，优化营销策略，提升影院运营效率。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非功能需求分析：强调系统的易用性、性能需求等方面的要求。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非功能需求分析：强调系统的易用性、性能需求等方面的要求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3622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33170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系统易用性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6075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确保界面直观，操作流程简化，新手引导完善，提升用户体验。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181201" y="23622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33170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性能指标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6075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响应时间小于2秒，支持高并发访问，保证系统稳定运行。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62352" y="23622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33170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安全性考量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6075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采用HTTPS加密，定期安全审计，保护用户数据隐私。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2025-01-09T02:30:05Z</dcterms:created>
  <dcterms:modified xsi:type="dcterms:W3CDTF">2025-01-09T02:30:05Z</dcterms:modified>
</cp:coreProperties>
</file>